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AE5656-A6CA-5D9A-DFA5-3FF0B161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4135C99-1975-8309-BD46-EA5D9F7A0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7C4312F-DF13-9EC7-7A88-62F2548C69EA}"/>
              </a:ext>
            </a:extLst>
          </p:cNvPr>
          <p:cNvSpPr txBox="1"/>
          <p:nvPr/>
        </p:nvSpPr>
        <p:spPr>
          <a:xfrm>
            <a:off x="4860592" y="674915"/>
            <a:ext cx="923330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800" b="1" dirty="0"/>
              <a:t>当我长大了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FAF9EB-EE78-157E-85F3-02C4B99C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F3D837-FBC6-C140-DF02-CA7C58290A19}"/>
              </a:ext>
            </a:extLst>
          </p:cNvPr>
          <p:cNvSpPr txBox="1"/>
          <p:nvPr/>
        </p:nvSpPr>
        <p:spPr>
          <a:xfrm>
            <a:off x="7315200" y="336961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我长大后想做一名工程师，修理轿车和拖拉机。</a:t>
            </a:r>
          </a:p>
        </p:txBody>
      </p:sp>
    </p:spTree>
    <p:extLst>
      <p:ext uri="{BB962C8B-B14F-4D97-AF65-F5344CB8AC3E}">
        <p14:creationId xmlns:p14="http://schemas.microsoft.com/office/powerpoint/2010/main" val="183465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76A32-369B-F7BE-177D-64247424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6239C8-38D3-763E-E8D7-628518263AA8}"/>
              </a:ext>
            </a:extLst>
          </p:cNvPr>
          <p:cNvSpPr txBox="1"/>
          <p:nvPr/>
        </p:nvSpPr>
        <p:spPr>
          <a:xfrm>
            <a:off x="7196137" y="2150417"/>
            <a:ext cx="690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我长大后想做一名老师，教导学生阅读和写作。</a:t>
            </a:r>
          </a:p>
        </p:txBody>
      </p:sp>
    </p:spTree>
    <p:extLst>
      <p:ext uri="{BB962C8B-B14F-4D97-AF65-F5344CB8AC3E}">
        <p14:creationId xmlns:p14="http://schemas.microsoft.com/office/powerpoint/2010/main" val="347542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09750E-2CB0-D5DB-74AD-DDD61BA2F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806842-584C-761E-12C3-4FDA576FDB6B}"/>
              </a:ext>
            </a:extLst>
          </p:cNvPr>
          <p:cNvSpPr txBox="1"/>
          <p:nvPr/>
        </p:nvSpPr>
        <p:spPr>
          <a:xfrm>
            <a:off x="7196137" y="215041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我长大后想做一名足球运动员，踢入制胜一球。</a:t>
            </a:r>
          </a:p>
        </p:txBody>
      </p:sp>
    </p:spTree>
    <p:extLst>
      <p:ext uri="{BB962C8B-B14F-4D97-AF65-F5344CB8AC3E}">
        <p14:creationId xmlns:p14="http://schemas.microsoft.com/office/powerpoint/2010/main" val="184749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325A1E-FA20-F7F9-BEE6-34EE384E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2F0312-12B6-537A-59D3-821CB88B7BF1}"/>
              </a:ext>
            </a:extLst>
          </p:cNvPr>
          <p:cNvSpPr txBox="1"/>
          <p:nvPr/>
        </p:nvSpPr>
        <p:spPr>
          <a:xfrm>
            <a:off x="1196781" y="336961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我长大后想做一名宇航员，飞往月球。</a:t>
            </a:r>
          </a:p>
        </p:txBody>
      </p:sp>
    </p:spTree>
    <p:extLst>
      <p:ext uri="{BB962C8B-B14F-4D97-AF65-F5344CB8AC3E}">
        <p14:creationId xmlns:p14="http://schemas.microsoft.com/office/powerpoint/2010/main" val="61386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8FC233-5354-E81F-2B7A-8399F6AB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9F2AB-D5B8-8D3A-5991-0EA459DF26E2}"/>
              </a:ext>
            </a:extLst>
          </p:cNvPr>
          <p:cNvSpPr txBox="1"/>
          <p:nvPr/>
        </p:nvSpPr>
        <p:spPr>
          <a:xfrm>
            <a:off x="6672030" y="336961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我长大后想做一名厨师，给家人朋友烹饪美食。</a:t>
            </a:r>
          </a:p>
        </p:txBody>
      </p:sp>
    </p:spTree>
    <p:extLst>
      <p:ext uri="{BB962C8B-B14F-4D97-AF65-F5344CB8AC3E}">
        <p14:creationId xmlns:p14="http://schemas.microsoft.com/office/powerpoint/2010/main" val="231638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1A8E10-24D9-C27B-226B-5B7B5C31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CB9443-7D44-9328-F6C4-0E170ECB0672}"/>
              </a:ext>
            </a:extLst>
          </p:cNvPr>
          <p:cNvSpPr txBox="1"/>
          <p:nvPr/>
        </p:nvSpPr>
        <p:spPr>
          <a:xfrm>
            <a:off x="7787152" y="3369617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当我长大了，我想成为任何我想成为的人。</a:t>
            </a:r>
          </a:p>
        </p:txBody>
      </p:sp>
    </p:spTree>
    <p:extLst>
      <p:ext uri="{BB962C8B-B14F-4D97-AF65-F5344CB8AC3E}">
        <p14:creationId xmlns:p14="http://schemas.microsoft.com/office/powerpoint/2010/main" val="30542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E25A15-4256-66B0-407A-00471B68D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88E2C3-3962-1111-EE8E-F2BF7F576A0F}"/>
              </a:ext>
            </a:extLst>
          </p:cNvPr>
          <p:cNvSpPr txBox="1"/>
          <p:nvPr/>
        </p:nvSpPr>
        <p:spPr>
          <a:xfrm>
            <a:off x="1492022" y="80058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那你呢？你长大后想做什么？</a:t>
            </a:r>
          </a:p>
        </p:txBody>
      </p:sp>
    </p:spTree>
    <p:extLst>
      <p:ext uri="{BB962C8B-B14F-4D97-AF65-F5344CB8AC3E}">
        <p14:creationId xmlns:p14="http://schemas.microsoft.com/office/powerpoint/2010/main" val="128960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5A3E29-3D5D-FAAB-41F0-B749FC77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AA7FF1-5B4E-CC97-3A34-336C35C1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AC2DFE-1480-03F6-FBB7-855CE4A8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199E9B-2326-C16C-A1F9-94F5D77FF8E5}"/>
              </a:ext>
            </a:extLst>
          </p:cNvPr>
          <p:cNvSpPr txBox="1"/>
          <p:nvPr/>
        </p:nvSpPr>
        <p:spPr>
          <a:xfrm>
            <a:off x="9165371" y="102325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当我长大了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123BEB-5166-4551-A0BE-6E3242032AD3}"/>
              </a:ext>
            </a:extLst>
          </p:cNvPr>
          <p:cNvSpPr txBox="1"/>
          <p:nvPr/>
        </p:nvSpPr>
        <p:spPr>
          <a:xfrm>
            <a:off x="9930050" y="21336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66919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2210E4-C53E-2983-C791-F9D3B7242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C9C2EC-6226-2F7F-F6A7-456F8D0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55069D-8F19-BAE5-8FAE-CDD961637342}"/>
              </a:ext>
            </a:extLst>
          </p:cNvPr>
          <p:cNvSpPr txBox="1"/>
          <p:nvPr/>
        </p:nvSpPr>
        <p:spPr>
          <a:xfrm>
            <a:off x="9165371" y="102325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当我长大了</a:t>
            </a:r>
          </a:p>
        </p:txBody>
      </p:sp>
    </p:spTree>
    <p:extLst>
      <p:ext uri="{BB962C8B-B14F-4D97-AF65-F5344CB8AC3E}">
        <p14:creationId xmlns:p14="http://schemas.microsoft.com/office/powerpoint/2010/main" val="358565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4AA13D-8361-5D04-2BD5-640C3186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E685A-455E-BD0B-9396-00CE6389DF71}"/>
              </a:ext>
            </a:extLst>
          </p:cNvPr>
          <p:cNvSpPr txBox="1"/>
          <p:nvPr/>
        </p:nvSpPr>
        <p:spPr>
          <a:xfrm>
            <a:off x="8273142" y="336961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我长大后想做什么？</a:t>
            </a:r>
          </a:p>
        </p:txBody>
      </p:sp>
    </p:spTree>
    <p:extLst>
      <p:ext uri="{BB962C8B-B14F-4D97-AF65-F5344CB8AC3E}">
        <p14:creationId xmlns:p14="http://schemas.microsoft.com/office/powerpoint/2010/main" val="9632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357127-C134-362D-A167-0F10D016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7CD77B-A3FD-B0F7-DA1D-61B88C5DA487}"/>
              </a:ext>
            </a:extLst>
          </p:cNvPr>
          <p:cNvSpPr txBox="1"/>
          <p:nvPr/>
        </p:nvSpPr>
        <p:spPr>
          <a:xfrm>
            <a:off x="7500257" y="3369617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我长大后想做一名舞蹈演员，在舞台上表演。</a:t>
            </a:r>
          </a:p>
        </p:txBody>
      </p:sp>
    </p:spTree>
    <p:extLst>
      <p:ext uri="{BB962C8B-B14F-4D97-AF65-F5344CB8AC3E}">
        <p14:creationId xmlns:p14="http://schemas.microsoft.com/office/powerpoint/2010/main" val="102130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5DD648-E3AB-84E7-9276-D9ED98CC8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47E753-2D8D-E24E-1101-288E4F9E7EF8}"/>
              </a:ext>
            </a:extLst>
          </p:cNvPr>
          <p:cNvSpPr txBox="1"/>
          <p:nvPr/>
        </p:nvSpPr>
        <p:spPr>
          <a:xfrm>
            <a:off x="8599714" y="336961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我长大后想做一名消防员，扑灭大火。</a:t>
            </a:r>
          </a:p>
        </p:txBody>
      </p:sp>
    </p:spTree>
    <p:extLst>
      <p:ext uri="{BB962C8B-B14F-4D97-AF65-F5344CB8AC3E}">
        <p14:creationId xmlns:p14="http://schemas.microsoft.com/office/powerpoint/2010/main" val="42852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D81D21-C6BE-13AE-8BE4-AFAEF56B6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F90F03-4110-B353-DE4B-BBAC6133B36B}"/>
              </a:ext>
            </a:extLst>
          </p:cNvPr>
          <p:cNvSpPr txBox="1"/>
          <p:nvPr/>
        </p:nvSpPr>
        <p:spPr>
          <a:xfrm>
            <a:off x="1262743" y="876788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我长大后想成为一名护士，让病人康复。</a:t>
            </a:r>
          </a:p>
        </p:txBody>
      </p:sp>
    </p:spTree>
    <p:extLst>
      <p:ext uri="{BB962C8B-B14F-4D97-AF65-F5344CB8AC3E}">
        <p14:creationId xmlns:p14="http://schemas.microsoft.com/office/powerpoint/2010/main" val="235705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8F4BD-A2F0-8BAE-6610-D4D605A2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E2D32D-6249-C1D1-168A-C1FD1FD43A94}"/>
              </a:ext>
            </a:extLst>
          </p:cNvPr>
          <p:cNvSpPr txBox="1"/>
          <p:nvPr/>
        </p:nvSpPr>
        <p:spPr>
          <a:xfrm>
            <a:off x="7315200" y="3369617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我长大后想成为一名音乐人，在乐队里演出。</a:t>
            </a:r>
          </a:p>
        </p:txBody>
      </p:sp>
    </p:spTree>
    <p:extLst>
      <p:ext uri="{BB962C8B-B14F-4D97-AF65-F5344CB8AC3E}">
        <p14:creationId xmlns:p14="http://schemas.microsoft.com/office/powerpoint/2010/main" val="414642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177</Words>
  <Application>Microsoft Office PowerPoint</Application>
  <PresentationFormat>自定义</PresentationFormat>
  <Paragraphs>16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19</cp:revision>
  <dcterms:created xsi:type="dcterms:W3CDTF">2021-03-14T02:42:17Z</dcterms:created>
  <dcterms:modified xsi:type="dcterms:W3CDTF">2022-05-14T01:46:31Z</dcterms:modified>
</cp:coreProperties>
</file>